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362" r:id="rId2"/>
    <p:sldId id="315" r:id="rId3"/>
    <p:sldId id="328" r:id="rId4"/>
    <p:sldId id="327" r:id="rId5"/>
    <p:sldId id="329" r:id="rId6"/>
    <p:sldId id="330" r:id="rId7"/>
    <p:sldId id="331" r:id="rId8"/>
    <p:sldId id="332" r:id="rId9"/>
    <p:sldId id="334" r:id="rId10"/>
    <p:sldId id="355" r:id="rId11"/>
    <p:sldId id="333" r:id="rId12"/>
    <p:sldId id="342" r:id="rId13"/>
    <p:sldId id="344" r:id="rId14"/>
    <p:sldId id="360" r:id="rId15"/>
    <p:sldId id="346" r:id="rId16"/>
    <p:sldId id="347" r:id="rId17"/>
    <p:sldId id="361" r:id="rId18"/>
    <p:sldId id="335" r:id="rId19"/>
    <p:sldId id="356" r:id="rId20"/>
    <p:sldId id="345" r:id="rId21"/>
    <p:sldId id="348" r:id="rId22"/>
    <p:sldId id="349" r:id="rId23"/>
    <p:sldId id="358" r:id="rId24"/>
    <p:sldId id="350" r:id="rId25"/>
    <p:sldId id="359" r:id="rId26"/>
    <p:sldId id="351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8"/>
    <p:restoredTop sz="94088"/>
  </p:normalViewPr>
  <p:slideViewPr>
    <p:cSldViewPr snapToGrid="0" snapToObjects="1" showGuides="1">
      <p:cViewPr varScale="1">
        <p:scale>
          <a:sx n="95" d="100"/>
          <a:sy n="95" d="100"/>
        </p:scale>
        <p:origin x="704" y="184"/>
      </p:cViewPr>
      <p:guideLst>
        <p:guide orient="horz" pos="2183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2019. 8. 22.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1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20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7D0C012-BF0D-4401-9AD3-38E5C04ED874}" type="slidenum">
              <a:rPr lang="en-US" altLang="ko-KR" smtClean="0">
                <a:ea typeface="맑은고딕"/>
                <a:cs typeface="맑은고딕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ea typeface="맑은고딕"/>
              <a:cs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405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4" y="1"/>
            <a:ext cx="8736189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Grp="1" noChangeArrowheads="1"/>
          </p:cNvSpPr>
          <p:nvPr userDrawn="1"/>
        </p:nvSpPr>
        <p:spPr bwMode="auto">
          <a:xfrm>
            <a:off x="464256" y="946151"/>
            <a:ext cx="8229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69" tIns="40635" rIns="81269" bIns="40635"/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latinLnBrk="1">
              <a:defRPr/>
            </a:pPr>
            <a:r>
              <a:rPr lang="ko-KR" altLang="en-US" sz="1422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</a:t>
            </a:r>
          </a:p>
        </p:txBody>
      </p:sp>
      <p:sp>
        <p:nvSpPr>
          <p:cNvPr id="4" name="TextBox 8"/>
          <p:cNvSpPr txBox="1">
            <a:spLocks noChangeArrowheads="1"/>
          </p:cNvSpPr>
          <p:nvPr userDrawn="1"/>
        </p:nvSpPr>
        <p:spPr bwMode="auto">
          <a:xfrm>
            <a:off x="4333523" y="6570664"/>
            <a:ext cx="462844" cy="23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1996" tIns="31996" rIns="31996" bIns="31996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fld id="{41EF7A1C-0CD8-4A17-9D66-394B3F84C3FC}" type="slidenum">
              <a:rPr lang="en-US" altLang="ko-KR" sz="1067" b="1" smtClean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pPr algn="ctr" eaLnBrk="1" latinLnBrk="1" hangingPunct="1">
                <a:defRPr/>
              </a:pPr>
              <a:t>‹#›</a:t>
            </a:fld>
            <a:endParaRPr lang="en-US" altLang="ko-KR" sz="1067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283634" y="23814"/>
            <a:ext cx="863600" cy="344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0" tIns="64000" rIns="64000" bIns="64000" anchor="ctr"/>
          <a:lstStyle/>
          <a:p>
            <a:pPr algn="ctr"/>
            <a:endParaRPr lang="ko-KR" altLang="en-US" sz="800">
              <a:ea typeface="맑은 고딕" panose="020B0503020000020004" pitchFamily="50" charset="-127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(Headline, No Layou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25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1"/>
          <p:cNvSpPr txBox="1">
            <a:spLocks/>
          </p:cNvSpPr>
          <p:nvPr userDrawn="1"/>
        </p:nvSpPr>
        <p:spPr>
          <a:xfrm>
            <a:off x="172156" y="725489"/>
            <a:ext cx="8799689" cy="903287"/>
          </a:xfrm>
          <a:prstGeom prst="round2DiagRect">
            <a:avLst>
              <a:gd name="adj1" fmla="val 26179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lIns="224000" tIns="64000" rIns="224000" bIns="64000"/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endParaRPr kumimoji="0" lang="en-US" altLang="ko-KR" sz="1156" b="0" dirty="0">
              <a:solidFill>
                <a:srgbClr val="50CBCA"/>
              </a:solidFill>
              <a:latin typeface="+mj-ea"/>
              <a:cs typeface="Arial" charset="0"/>
            </a:endParaRPr>
          </a:p>
        </p:txBody>
      </p:sp>
      <p:sp>
        <p:nvSpPr>
          <p:cNvPr id="4" name="슬라이드 번호 개체 틀 8"/>
          <p:cNvSpPr>
            <a:spLocks noGrp="1"/>
          </p:cNvSpPr>
          <p:nvPr>
            <p:ph type="sldNum" sz="quarter" idx="10"/>
          </p:nvPr>
        </p:nvSpPr>
        <p:spPr>
          <a:xfrm>
            <a:off x="3541889" y="6553200"/>
            <a:ext cx="2057400" cy="266700"/>
          </a:xfrm>
          <a:prstGeom prst="rect">
            <a:avLst/>
          </a:prstGeom>
        </p:spPr>
        <p:txBody>
          <a:bodyPr/>
          <a:lstStyle>
            <a:lvl1pPr algn="ctr">
              <a:defRPr sz="88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CCE14C97-5808-4456-B67D-2AEEF947291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7964377" y="6309320"/>
            <a:ext cx="928103" cy="5105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4000" tIns="64000" rIns="64000" bIns="64000" rtlCol="0" anchor="ctr">
            <a:noAutofit/>
          </a:bodyPr>
          <a:lstStyle/>
          <a:p>
            <a:pPr algn="ctr"/>
            <a:endParaRPr lang="ko-KR" altLang="en-US" sz="80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 Slide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25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7957" y="2917710"/>
            <a:ext cx="2960147" cy="100811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ehit.com/blog/google-deepmind-alphago-how-it-works/" TargetMode="External"/><Relationship Id="rId4" Type="http://schemas.openxmlformats.org/officeDocument/2006/relationships/hyperlink" Target="https://www.slideshare.net/ckmarkohchang/alphago-in-dept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gameguru.com/i/2016/03/deepmind-mastering-go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9"/>
          <p:cNvGraphicFramePr>
            <a:graphicFrameLocks noChangeAspect="1"/>
          </p:cNvGraphicFramePr>
          <p:nvPr/>
        </p:nvGraphicFramePr>
        <p:xfrm>
          <a:off x="3671712" y="2778478"/>
          <a:ext cx="5472289" cy="3663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4" imgW="7949206" imgH="5320635" progId="">
                  <p:embed/>
                </p:oleObj>
              </mc:Choice>
              <mc:Fallback>
                <p:oleObj name="Image" r:id="rId4" imgW="7949206" imgH="5320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712" y="2778478"/>
                        <a:ext cx="5472289" cy="3663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" y="3945467"/>
            <a:ext cx="2590800" cy="252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0" y="597584"/>
            <a:ext cx="1984220" cy="520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744" y="557667"/>
            <a:ext cx="1792199" cy="542537"/>
          </a:xfrm>
          <a:prstGeom prst="rect">
            <a:avLst/>
          </a:prstGeom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254523" y="2724922"/>
            <a:ext cx="6425913" cy="6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3911" b="1" dirty="0">
                <a:latin typeface="+mn-ea"/>
                <a:ea typeface="+mn-ea"/>
              </a:rPr>
              <a:t>알파고 학습 이해하기</a:t>
            </a:r>
          </a:p>
        </p:txBody>
      </p:sp>
    </p:spTree>
    <p:extLst>
      <p:ext uri="{BB962C8B-B14F-4D97-AF65-F5344CB8AC3E}">
        <p14:creationId xmlns:p14="http://schemas.microsoft.com/office/powerpoint/2010/main" val="58301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네트웤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MCTS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를 요약하면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9" y="2899986"/>
            <a:ext cx="1692098" cy="2390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06" y="2899986"/>
            <a:ext cx="1530113" cy="238764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067485" y="5503212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Policy Network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097012" y="5501624"/>
            <a:ext cx="15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55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현재의 판에 대한 다음 수를 학습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프로기사의 기보를 사용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49" y="3384908"/>
            <a:ext cx="5090301" cy="296934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4794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548890"/>
            <a:ext cx="5987845" cy="364144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1232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학습이 된 </a:t>
            </a:r>
            <a:r>
              <a:rPr kumimoji="1" lang="en-US" altLang="ko-KR" dirty="0"/>
              <a:t>Policy Network</a:t>
            </a:r>
            <a:r>
              <a:rPr kumimoji="1" lang="ko-KR" altLang="en-US" dirty="0"/>
              <a:t>을 가지고 스스로 대국을 두게함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결과를 가지고 네트웤을 업데이트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 - </a:t>
            </a:r>
            <a:r>
              <a:rPr kumimoji="1" lang="ko-KR" altLang="en-US" dirty="0"/>
              <a:t>강화학습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483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바둑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를 상대로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승율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3395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폭을 줄인다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수만을 고려한다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모든 가능한 수를 다 검색하지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현재의 판을 가지고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학습</a:t>
            </a:r>
            <a:endParaRPr kumimoji="1" lang="en-US" altLang="ko-KR" dirty="0"/>
          </a:p>
          <a:p>
            <a:r>
              <a:rPr kumimoji="1" lang="ko-KR" altLang="en-US" dirty="0"/>
              <a:t>최종 결과를 출력으로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1:</a:t>
            </a:r>
            <a:r>
              <a:rPr kumimoji="1" lang="ko-KR" altLang="en-US" dirty="0"/>
              <a:t>승리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0:</a:t>
            </a:r>
            <a:r>
              <a:rPr kumimoji="1" lang="ko-KR" altLang="en-US" dirty="0"/>
              <a:t> 패배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44" y="3124081"/>
            <a:ext cx="5478821" cy="24989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962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으로 스스로 플레이한 기보 데이터를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28102"/>
            <a:ext cx="1438500" cy="1397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3628102"/>
            <a:ext cx="1438500" cy="139763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008754" y="3857969"/>
            <a:ext cx="71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/>
              <a:t>vs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244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입출력의 함수를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02" y="3146790"/>
            <a:ext cx="2781300" cy="2552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593450" y="6116364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/yonghakim900/ss-60252533</a:t>
            </a:r>
            <a:endParaRPr kumimoji="1" lang="ko-KR" altLang="en-US" sz="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27" y="3125668"/>
            <a:ext cx="4156762" cy="2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 판을 보고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67" y="3234813"/>
            <a:ext cx="1784220" cy="27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깊이를 줄인다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37" y="3234812"/>
            <a:ext cx="1582589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6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게임의 끝까지 가보지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61302" y="5083277"/>
            <a:ext cx="3716593" cy="80275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Monte-</a:t>
            </a:r>
            <a:r>
              <a:rPr kumimoji="1" lang="en-US" altLang="ko-KR" dirty="0" err="1"/>
              <a:t>Carlose</a:t>
            </a:r>
            <a:r>
              <a:rPr kumimoji="1" lang="en-US" altLang="ko-KR" dirty="0"/>
              <a:t> Tree Search</a:t>
            </a:r>
          </a:p>
          <a:p>
            <a:r>
              <a:rPr kumimoji="1" lang="ko-KR" altLang="en-US" dirty="0"/>
              <a:t>트리 검색 방법</a:t>
            </a:r>
            <a:endParaRPr kumimoji="1" lang="en-US" altLang="ko-KR" dirty="0"/>
          </a:p>
          <a:p>
            <a:r>
              <a:rPr kumimoji="1" lang="ko-KR" altLang="en-US" dirty="0"/>
              <a:t>이전 최강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이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의 경우 끝까지 가지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깊이에서 </a:t>
            </a:r>
            <a:r>
              <a:rPr kumimoji="1" lang="en-US" altLang="ko-KR" dirty="0"/>
              <a:t>Value Network</a:t>
            </a:r>
            <a:r>
              <a:rPr kumimoji="1" lang="ko-KR" altLang="en-US" dirty="0"/>
              <a:t>의 값을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을 사용하여 검색 폭을 줄이고</a:t>
            </a:r>
            <a:endParaRPr kumimoji="1" lang="en-US" altLang="ko-KR" dirty="0"/>
          </a:p>
          <a:p>
            <a:r>
              <a:rPr kumimoji="1" lang="en-US" altLang="ko-KR" dirty="0"/>
              <a:t>MCTS</a:t>
            </a:r>
            <a:r>
              <a:rPr kumimoji="1" lang="ko-KR" altLang="en-US" dirty="0"/>
              <a:t>를 사용하여 최선의 가지를 찾고</a:t>
            </a:r>
            <a:endParaRPr kumimoji="1" lang="en-US" altLang="ko-KR" dirty="0"/>
          </a:p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을 사용 하여 검색 깊이를 줄이고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4" y="3460954"/>
            <a:ext cx="7465780" cy="260205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220803" y="615861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gogameguru.com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i</a:t>
            </a:r>
            <a:r>
              <a:rPr kumimoji="1" lang="en-US" altLang="ko-KR" sz="700" dirty="0"/>
              <a:t>/2016/03/</a:t>
            </a:r>
            <a:r>
              <a:rPr kumimoji="1" lang="en-US" altLang="ko-KR" sz="700" dirty="0" err="1"/>
              <a:t>deepmind</a:t>
            </a:r>
            <a:r>
              <a:rPr kumimoji="1" lang="en-US" altLang="ko-KR" sz="700" dirty="0"/>
              <a:t>-mastering-</a:t>
            </a:r>
            <a:r>
              <a:rPr kumimoji="1" lang="en-US" altLang="ko-KR" sz="7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818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Mastering the Game of Go with Deep Neural Networks and Tree Search </a:t>
            </a:r>
            <a:r>
              <a:rPr lang="en-US" altLang="ko-KR" dirty="0">
                <a:hlinkClick r:id="rId2"/>
              </a:rPr>
              <a:t>https://gogameguru.com/i/2016/03/deepmind-mastering-go.pdf</a:t>
            </a:r>
            <a:endParaRPr lang="en-US" altLang="ko-KR" dirty="0"/>
          </a:p>
          <a:p>
            <a:r>
              <a:rPr lang="en-US" altLang="ko-KR" dirty="0"/>
              <a:t>Google DeepMind's </a:t>
            </a:r>
            <a:r>
              <a:rPr lang="en-US" altLang="ko-KR" dirty="0" err="1"/>
              <a:t>AlphaGo</a:t>
            </a:r>
            <a:r>
              <a:rPr lang="en-US" altLang="ko-KR" dirty="0"/>
              <a:t>: How it works : </a:t>
            </a:r>
            <a:r>
              <a:rPr lang="en-US" altLang="ko-KR" dirty="0">
                <a:hlinkClick r:id="rId3"/>
              </a:rPr>
              <a:t>https://www.tastehit.com/blog/google-deepmind-alphago-how-it-works/</a:t>
            </a:r>
            <a:endParaRPr lang="en-US" altLang="ko-KR" dirty="0"/>
          </a:p>
          <a:p>
            <a:r>
              <a:rPr lang="en-US" altLang="ko-KR" dirty="0" err="1"/>
              <a:t>Alphago</a:t>
            </a:r>
            <a:r>
              <a:rPr lang="en-US" altLang="ko-KR" dirty="0"/>
              <a:t> in Depth :</a:t>
            </a:r>
            <a:r>
              <a:rPr kumimoji="1" lang="en-US" altLang="ko-KR" dirty="0">
                <a:hlinkClick r:id="rId4"/>
              </a:rPr>
              <a:t>https://www.slideshare.net/ckmarkohchang/alphago-in-depth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출력을 반복적으로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근사화 해가는 과정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상세 방법은 설명하지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하여간에 학습됩니다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학습에 사용할 데이터가 있어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학습된 후에는 처음 본 것도 인식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신경망인데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가운데있는 층이 많은 것을 </a:t>
            </a:r>
            <a:r>
              <a:rPr kumimoji="1" lang="en-US" altLang="ko-KR" dirty="0"/>
              <a:t>DNN(Deep NN)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그리고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 학습하는 것을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2" y="3735644"/>
            <a:ext cx="7914968" cy="227700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156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4" y="1769807"/>
            <a:ext cx="8282081" cy="39452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817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x 8 x</a:t>
            </a:r>
            <a:r>
              <a:rPr kumimoji="1" lang="is-IS" altLang="ko-KR" dirty="0"/>
              <a:t>… 2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틱텍토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25" y="2265953"/>
            <a:ext cx="4623824" cy="37933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817681" y="6059334"/>
            <a:ext cx="35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</a:t>
            </a:r>
            <a:r>
              <a:rPr kumimoji="1" lang="en-US" altLang="ko-KR" sz="700" dirty="0" err="1"/>
              <a:t>blog.naver.com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PostView.nhn?blogId</a:t>
            </a:r>
            <a:r>
              <a:rPr kumimoji="1" lang="en-US" altLang="ko-KR" sz="700" dirty="0"/>
              <a:t>=best999&amp;logNo=220680107733&amp;parentCategoryNo=&amp;</a:t>
            </a:r>
            <a:r>
              <a:rPr kumimoji="1" lang="en-US" altLang="ko-KR" sz="700" dirty="0" err="1"/>
              <a:t>categoryNo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viewDate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isShowPopularPosts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false&amp;from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postView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405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1996</a:t>
            </a:r>
            <a:r>
              <a:rPr kumimoji="1" lang="ko-KR" altLang="en-US" dirty="0"/>
              <a:t>년 딥블루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경우의 수는 탐색할 만 하다</a:t>
            </a:r>
            <a:r>
              <a:rPr kumimoji="1" lang="en-US" altLang="ko-KR" dirty="0"/>
              <a:t>.</a:t>
            </a:r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47" y="3330648"/>
            <a:ext cx="5535561" cy="281225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844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 불가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r>
              <a:rPr kumimoji="1" lang="en-US" altLang="ko-KR" dirty="0"/>
              <a:t>X 360 x </a:t>
            </a:r>
            <a:r>
              <a:rPr kumimoji="1" lang="is-IS" altLang="ko-KR" dirty="0"/>
              <a:t>… &gt; </a:t>
            </a:r>
            <a:r>
              <a:rPr kumimoji="1" lang="ko-KR" altLang="en-US" dirty="0"/>
              <a:t>우주 원자 수</a:t>
            </a: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42" y="3322620"/>
            <a:ext cx="5352673" cy="308422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4831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15696</TotalTime>
  <Words>387</Words>
  <Application>Microsoft Macintosh PowerPoint</Application>
  <PresentationFormat>화면 슬라이드 쇼(4:3)</PresentationFormat>
  <Paragraphs>103</Paragraphs>
  <Slides>27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나눔스퀘어</vt:lpstr>
      <vt:lpstr>맑은 고딕</vt:lpstr>
      <vt:lpstr>맑은고딕</vt:lpstr>
      <vt:lpstr>Apple SD 산돌고딕 Neo 옅은체</vt:lpstr>
      <vt:lpstr>Calibri</vt:lpstr>
      <vt:lpstr>NanumSquare</vt:lpstr>
      <vt:lpstr>Arial</vt:lpstr>
      <vt:lpstr>1_Office 테마</vt:lpstr>
      <vt:lpstr>Image</vt:lpstr>
      <vt:lpstr>PowerPoint 프레젠테이션</vt:lpstr>
      <vt:lpstr>신경망(Neural Network)</vt:lpstr>
      <vt:lpstr>신경망의 학습</vt:lpstr>
      <vt:lpstr>데이터</vt:lpstr>
      <vt:lpstr>딥러닝</vt:lpstr>
      <vt:lpstr>학습과 사용</vt:lpstr>
      <vt:lpstr>틱텍토</vt:lpstr>
      <vt:lpstr>체스</vt:lpstr>
      <vt:lpstr>바둑</vt:lpstr>
      <vt:lpstr>Alphago를 요약하면</vt:lpstr>
      <vt:lpstr>Policy Network</vt:lpstr>
      <vt:lpstr>Policy Network</vt:lpstr>
      <vt:lpstr>Policy Network - 강화학습</vt:lpstr>
      <vt:lpstr>Policy Network</vt:lpstr>
      <vt:lpstr>Policy Network의 역할</vt:lpstr>
      <vt:lpstr>Policy Network의 역할</vt:lpstr>
      <vt:lpstr>Policy Network의 역할</vt:lpstr>
      <vt:lpstr>Value Network</vt:lpstr>
      <vt:lpstr>Value Network</vt:lpstr>
      <vt:lpstr>Value Network</vt:lpstr>
      <vt:lpstr>Value Network의 역할</vt:lpstr>
      <vt:lpstr>Value Network의 역할</vt:lpstr>
      <vt:lpstr>Value Network의 역할</vt:lpstr>
      <vt:lpstr>MCTS</vt:lpstr>
      <vt:lpstr>MCTS</vt:lpstr>
      <vt:lpstr>정리하면</vt:lpstr>
      <vt:lpstr>Reference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431</cp:revision>
  <cp:lastPrinted>2017-06-08T03:54:08Z</cp:lastPrinted>
  <dcterms:created xsi:type="dcterms:W3CDTF">2017-05-08T00:37:53Z</dcterms:created>
  <dcterms:modified xsi:type="dcterms:W3CDTF">2019-08-22T07:12:36Z</dcterms:modified>
</cp:coreProperties>
</file>